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00" autoAdjust="0"/>
    <p:restoredTop sz="96337" autoAdjust="0"/>
  </p:normalViewPr>
  <p:slideViewPr>
    <p:cSldViewPr snapToGrid="0">
      <p:cViewPr varScale="1">
        <p:scale>
          <a:sx n="175" d="100"/>
          <a:sy n="175" d="100"/>
        </p:scale>
        <p:origin x="14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626E1-60E1-4BAE-B033-1F24A1950598}" type="datetimeFigureOut">
              <a:rPr lang="nl-NL" smtClean="0"/>
              <a:t>06-09-2021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9C9F7-9945-4614-9442-F023EAE196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7383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F4CA38-1EB4-48AE-9D81-448C600AEEAC}" type="datetimeFigureOut">
              <a:rPr lang="nl-NL" smtClean="0"/>
              <a:t>06-09-2021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3D877-3C09-44A4-8991-1845A10BF2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3388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F4CA38-1EB4-48AE-9D81-448C600AEEAC}" type="datetimeFigureOut">
              <a:rPr lang="nl-NL" smtClean="0"/>
              <a:t>06-09-2021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3D877-3C09-44A4-8991-1845A10BF2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1856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F4CA38-1EB4-48AE-9D81-448C600AEEAC}" type="datetimeFigureOut">
              <a:rPr lang="nl-NL" smtClean="0"/>
              <a:t>06-09-2021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3D877-3C09-44A4-8991-1845A10BF2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9066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F4CA38-1EB4-48AE-9D81-448C600AEEAC}" type="datetimeFigureOut">
              <a:rPr lang="nl-NL" smtClean="0"/>
              <a:t>06-09-2021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3D877-3C09-44A4-8991-1845A10BF2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3402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F4CA38-1EB4-48AE-9D81-448C600AEEAC}" type="datetimeFigureOut">
              <a:rPr lang="nl-NL" smtClean="0"/>
              <a:t>06-09-2021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3D877-3C09-44A4-8991-1845A10BF2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6692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F4CA38-1EB4-48AE-9D81-448C600AEEAC}" type="datetimeFigureOut">
              <a:rPr lang="nl-NL" smtClean="0"/>
              <a:t>06-09-2021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3D877-3C09-44A4-8991-1845A10BF2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3984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F4CA38-1EB4-48AE-9D81-448C600AEEAC}" type="datetimeFigureOut">
              <a:rPr lang="nl-NL" smtClean="0"/>
              <a:t>06-09-2021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3D877-3C09-44A4-8991-1845A10BF2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5054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F4CA38-1EB4-48AE-9D81-448C600AEEAC}" type="datetimeFigureOut">
              <a:rPr lang="nl-NL" smtClean="0"/>
              <a:t>06-09-2021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3D877-3C09-44A4-8991-1845A10BF2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8600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F4CA38-1EB4-48AE-9D81-448C600AEEAC}" type="datetimeFigureOut">
              <a:rPr lang="nl-NL" smtClean="0"/>
              <a:t>06-09-2021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3D877-3C09-44A4-8991-1845A10BF2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6568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F4CA38-1EB4-48AE-9D81-448C600AEEAC}" type="datetimeFigureOut">
              <a:rPr lang="nl-NL" smtClean="0"/>
              <a:t>06-09-2021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3D877-3C09-44A4-8991-1845A10BF2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7143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F4CA38-1EB4-48AE-9D81-448C600AEEAC}" type="datetimeFigureOut">
              <a:rPr lang="nl-NL" smtClean="0"/>
              <a:t>06-09-2021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3D877-3C09-44A4-8991-1845A10BF2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3837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6D9084DD-4E5D-F64B-9870-47BA8FF56CF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375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13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12" Type="http://schemas.openxmlformats.org/officeDocument/2006/relationships/image" Target="../media/image12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11" Type="http://schemas.openxmlformats.org/officeDocument/2006/relationships/image" Target="../media/image11.emf"/><Relationship Id="rId5" Type="http://schemas.openxmlformats.org/officeDocument/2006/relationships/image" Target="../media/image5.emf"/><Relationship Id="rId10" Type="http://schemas.openxmlformats.org/officeDocument/2006/relationships/image" Target="../media/image10.emf"/><Relationship Id="rId4" Type="http://schemas.openxmlformats.org/officeDocument/2006/relationships/image" Target="../media/image4.emf"/><Relationship Id="rId9" Type="http://schemas.openxmlformats.org/officeDocument/2006/relationships/image" Target="../media/image9.emf"/><Relationship Id="rId1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>
            <a:extLst>
              <a:ext uri="{FF2B5EF4-FFF2-40B4-BE49-F238E27FC236}">
                <a16:creationId xmlns:a16="http://schemas.microsoft.com/office/drawing/2014/main" id="{07A056C3-8A7D-094C-B330-1A5F0F249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079" y="644175"/>
            <a:ext cx="1714500" cy="16764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AEB0976-2B32-614A-B14B-A1241F159B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7889" y="3283534"/>
            <a:ext cx="3289300" cy="13589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9058A9A0-0F39-DD45-A549-2D5291B85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527" y="1054586"/>
            <a:ext cx="4470400" cy="54610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234EE5E1-0BB8-5745-B2F4-7551D84EAA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2565" y="738915"/>
            <a:ext cx="4775200" cy="7239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46A06846-AD56-344B-98A9-1395162A3E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2010" y="2475216"/>
            <a:ext cx="3187700" cy="558800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38AAB4DE-A297-C847-9536-8BE7A9B9EE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5373" y="1616556"/>
            <a:ext cx="2743200" cy="876300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B8FB181A-A261-174B-BA91-682E2517DE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80149" y="2492856"/>
            <a:ext cx="660400" cy="266700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6E09B63D-5A20-3F4E-9FE2-7B59DB7DDD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93081" y="1792199"/>
            <a:ext cx="4089400" cy="26162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997A1DE1-5137-C644-AA3F-1C8427FA81A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58748" y="1813396"/>
            <a:ext cx="2971800" cy="220980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2FCEBB19-A745-5F4D-B820-326FC2DC7F1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95413" y="1983623"/>
            <a:ext cx="1409700" cy="199390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EE80DB82-BD52-B949-9370-28E48025B59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61517" y="3166426"/>
            <a:ext cx="2082800" cy="673100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C770B0F9-F0BE-6E4B-9DC3-FDE22753DFA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66461" y="1616096"/>
            <a:ext cx="2743200" cy="876300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64E31D41-F797-8142-A5F2-EC78007A607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47899" y="2826959"/>
            <a:ext cx="29972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73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0</Words>
  <Application>Microsoft Macintosh PowerPoint</Application>
  <PresentationFormat>Breedbeeld</PresentationFormat>
  <Paragraphs>0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Marty van Pelt</dc:creator>
  <cp:lastModifiedBy>Tineke Alting Siberg</cp:lastModifiedBy>
  <cp:revision>27</cp:revision>
  <dcterms:created xsi:type="dcterms:W3CDTF">2021-08-20T07:29:27Z</dcterms:created>
  <dcterms:modified xsi:type="dcterms:W3CDTF">2021-09-06T07:52:17Z</dcterms:modified>
</cp:coreProperties>
</file>